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4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0F162-C129-697D-374C-AFCFAB61E893}" v="114" dt="2024-03-25T21:34:26.997"/>
    <p1510:client id="{12A12A4F-5189-232B-F0DD-1A961C081D82}" v="107" dt="2024-03-26T02:18:31.287"/>
    <p1510:client id="{13A52A4A-0BC7-71C4-82DC-335F216C983C}" v="218" dt="2024-03-25T03:16:07.897"/>
    <p1510:client id="{28262D0C-856B-C36D-0D0F-07AE0CF033C4}" v="26" dt="2024-03-26T04:22:19.690"/>
    <p1510:client id="{3CD2E35E-0FDA-EF3E-B658-4B31686EB43F}" v="128" dt="2024-03-25T02:50:54.947"/>
    <p1510:client id="{4E090FEF-A5F7-94EA-7D36-541350ACE7BF}" v="12" dt="2024-03-25T18:00:43.890"/>
    <p1510:client id="{892B2BB6-4EEA-FEC9-3A4C-FDDFB5C6F94C}" v="48" dt="2024-03-25T03:16:02.227"/>
    <p1510:client id="{9CF24111-B62B-ABCB-F823-71094202C624}" v="66" dt="2024-03-25T03:16:23.564"/>
    <p1510:client id="{C3598630-0523-6F44-730F-1BE4F9395F9E}" v="193" dt="2024-03-25T20:17:35.678"/>
    <p1510:client id="{C699EE4D-FF29-A71B-B7F1-6AC8693C9F9E}" v="62" dt="2024-03-25T19:55:48.172"/>
    <p1510:client id="{F62844DF-4C47-58D7-EBEC-B791EF0EA590}" v="43" dt="2024-03-25T02:59:39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7209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8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6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1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393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9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8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7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4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8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2594" y="4800600"/>
            <a:ext cx="9056876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Jake Carney, Brandon Bejarano, Michal Zajac, Mason Wittofski, Waleed Kambal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1241E75-3F90-5E5A-4EE2-36FC5AFF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69" y="2113442"/>
            <a:ext cx="5628917" cy="19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DBA4-3318-45C9-455E-FC1F157C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Focus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A6CFED-64F5-55CD-D94B-7CA9F3C5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Aptos"/>
                <a:cs typeface="Arial"/>
              </a:rPr>
              <a:t>Our project is focused on designing an inventory management system for Guaranty Sheet Metal based in New Orleans, LA.</a:t>
            </a:r>
          </a:p>
          <a:p>
            <a:r>
              <a:rPr lang="en-US">
                <a:solidFill>
                  <a:srgbClr val="000000"/>
                </a:solidFill>
                <a:latin typeface="Aptos"/>
                <a:cs typeface="Arial"/>
              </a:rPr>
              <a:t>We're looking to build them a complex web application that they can use to track their current inventory, create and edit incoming and outgoing shipments for jobs and supplies received.</a:t>
            </a:r>
          </a:p>
          <a:p>
            <a:r>
              <a:rPr lang="en-US">
                <a:solidFill>
                  <a:srgbClr val="000000"/>
                </a:solidFill>
                <a:latin typeface="Aptos"/>
                <a:cs typeface="Arial"/>
              </a:rPr>
              <a:t>We're also looking into creating a job invoice estimation tool to allow the input of inventory used on a job site to create a cost for the materials of the job.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1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AAA6991-1DF8-455A-9991-7F52F9665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allets of red tiles&#10;&#10;Description automatically generated">
            <a:extLst>
              <a:ext uri="{FF2B5EF4-FFF2-40B4-BE49-F238E27FC236}">
                <a16:creationId xmlns:a16="http://schemas.microsoft.com/office/drawing/2014/main" id="{B25C6AED-7315-655B-CFEB-07D4427EA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3" r="25436" b="3"/>
          <a:stretch/>
        </p:blipFill>
        <p:spPr>
          <a:xfrm rot="5400000">
            <a:off x="541204" y="98880"/>
            <a:ext cx="4128360" cy="4570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9C75B-EABE-22ED-CCD1-6EAB4BAD4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50" r="1" b="1"/>
          <a:stretch/>
        </p:blipFill>
        <p:spPr>
          <a:xfrm rot="5400000">
            <a:off x="4028783" y="1259507"/>
            <a:ext cx="4128360" cy="2249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13410A-FDAA-8115-50CC-69057AAE1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" r="37746" b="-1"/>
          <a:stretch/>
        </p:blipFill>
        <p:spPr>
          <a:xfrm rot="5400000">
            <a:off x="567466" y="4292737"/>
            <a:ext cx="1754580" cy="224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9EA6CB-EFBE-1B5E-42F5-5C04D1544A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836" r="4" b="4"/>
          <a:stretch/>
        </p:blipFill>
        <p:spPr>
          <a:xfrm>
            <a:off x="2645048" y="4540159"/>
            <a:ext cx="4572626" cy="1754580"/>
          </a:xfrm>
          <a:prstGeom prst="rect">
            <a:avLst/>
          </a:prstGeom>
        </p:spPr>
      </p:pic>
      <p:pic>
        <p:nvPicPr>
          <p:cNvPr id="14" name="Picture 13" descr="A room with boxes and a ladder&#10;&#10;Description automatically generated">
            <a:extLst>
              <a:ext uri="{FF2B5EF4-FFF2-40B4-BE49-F238E27FC236}">
                <a16:creationId xmlns:a16="http://schemas.microsoft.com/office/drawing/2014/main" id="{5BF6B611-C051-EE9D-881C-288C91E4FD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03" b="-1"/>
          <a:stretch/>
        </p:blipFill>
        <p:spPr>
          <a:xfrm rot="5400000">
            <a:off x="6586883" y="1021075"/>
            <a:ext cx="5974699" cy="45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3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F792-DD7E-1171-F625-985484DE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BCC2-CDF0-7668-D9AB-468DA6128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Enhance the PostgreSQL database to support new features: Settings, Inventory, Jobs, Purchases, and Dashboard, including setting up database tables and filling them with data</a:t>
            </a:r>
          </a:p>
          <a:p>
            <a:r>
              <a:rPr lang="en-US">
                <a:ea typeface="+mn-lt"/>
                <a:cs typeface="+mn-lt"/>
              </a:rPr>
              <a:t>Expand the React front-end application to include new pages (Settings, Inventory, Jobs, Purchases, and Dashboard), ensuring they communicate effectively with the backend through API calls</a:t>
            </a:r>
          </a:p>
          <a:p>
            <a:r>
              <a:rPr lang="en-US">
                <a:ea typeface="+mn-lt"/>
                <a:cs typeface="+mn-lt"/>
              </a:rPr>
              <a:t>Extend the REST API using Node.js and Express.js to handle requests from the new front-end components, addressing security concerns and getting API endpoints up</a:t>
            </a:r>
          </a:p>
        </p:txBody>
      </p:sp>
    </p:spTree>
    <p:extLst>
      <p:ext uri="{BB962C8B-B14F-4D97-AF65-F5344CB8AC3E}">
        <p14:creationId xmlns:p14="http://schemas.microsoft.com/office/powerpoint/2010/main" val="330712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6F2B-241A-900A-85A2-C7AFD007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Sprint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28B0-2809-583C-AB55-5FDC2F764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Created an inventory page that filters, searches, and deletes stuff, doing all CRUD operations</a:t>
            </a:r>
          </a:p>
          <a:p>
            <a:r>
              <a:rPr lang="en-US" dirty="0"/>
              <a:t>Setup a reverse proxy</a:t>
            </a:r>
          </a:p>
          <a:p>
            <a:r>
              <a:rPr lang="en-US" dirty="0"/>
              <a:t>Visited Louisiana to get server info from our client</a:t>
            </a:r>
          </a:p>
          <a:p>
            <a:r>
              <a:rPr lang="en-US" dirty="0"/>
              <a:t>Created basic charts for the dashboard to get an idea from our Sponsor on what data the wants on the dashboard</a:t>
            </a:r>
          </a:p>
          <a:p>
            <a:r>
              <a:rPr lang="en-US" dirty="0"/>
              <a:t>Got the Jobs tab implemented with the API to send data to and from the database</a:t>
            </a:r>
          </a:p>
          <a:p>
            <a:r>
              <a:rPr lang="en-US" dirty="0"/>
              <a:t>Got the Purchases tab implemented with the API to send data to and from the database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2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03F4-AD91-CDB3-8BC0-B5C40F61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Backlog and Sprint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DD011-6F2B-1F4C-B818-2BAD703BD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Create the title for </a:t>
            </a:r>
            <a:r>
              <a:rPr lang="en-US" dirty="0" err="1"/>
              <a:t>FrontEnd</a:t>
            </a:r>
            <a:r>
              <a:rPr lang="en-US" dirty="0"/>
              <a:t> of the jobs page</a:t>
            </a:r>
          </a:p>
          <a:p>
            <a:pPr>
              <a:buFont typeface="Arial"/>
              <a:buChar char="•"/>
            </a:pPr>
            <a:r>
              <a:rPr lang="en-US" dirty="0"/>
              <a:t>Implement a dropdown function for each job</a:t>
            </a:r>
          </a:p>
          <a:p>
            <a:pPr>
              <a:buFont typeface="Arial"/>
              <a:buChar char="•"/>
            </a:pPr>
            <a:r>
              <a:rPr lang="en-US" dirty="0"/>
              <a:t>Setup a reverse proxy</a:t>
            </a:r>
          </a:p>
          <a:p>
            <a:pPr>
              <a:buFont typeface="Arial"/>
              <a:buChar char="•"/>
            </a:pPr>
            <a:r>
              <a:rPr lang="en-US" dirty="0"/>
              <a:t>Created a self-signed SSL certificates</a:t>
            </a:r>
          </a:p>
          <a:p>
            <a:r>
              <a:rPr lang="en-US"/>
              <a:t>Develop CRUD operations within the inventory page</a:t>
            </a:r>
          </a:p>
          <a:p>
            <a:r>
              <a:rPr lang="en-US" dirty="0"/>
              <a:t>Update database schema to include tables and relations for Settings, Inventory, Jobs, Purchases</a:t>
            </a:r>
          </a:p>
        </p:txBody>
      </p:sp>
    </p:spTree>
    <p:extLst>
      <p:ext uri="{BB962C8B-B14F-4D97-AF65-F5344CB8AC3E}">
        <p14:creationId xmlns:p14="http://schemas.microsoft.com/office/powerpoint/2010/main" val="183157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E1877-3902-4B70-8515-0964EDC30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2A5863-EFF7-462C-8FF5-B710B33E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0333228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2A3B59-18A8-F2EA-791E-D5F225A4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33" y="643467"/>
            <a:ext cx="711957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document&#10;&#10;Description automatically generated">
            <a:extLst>
              <a:ext uri="{FF2B5EF4-FFF2-40B4-BE49-F238E27FC236}">
                <a16:creationId xmlns:a16="http://schemas.microsoft.com/office/drawing/2014/main" id="{318E7B24-966D-0D09-2DC2-07B3A87B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814" y="643467"/>
            <a:ext cx="41643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7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20E2-5362-3257-9E51-8B186F0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Learned/Not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45D1C-3D6C-141D-0E1C-CB7E916AE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Century Schoolbook"/>
                <a:cs typeface="Arial"/>
              </a:rPr>
              <a:t>Not break main.</a:t>
            </a:r>
            <a:endParaRPr lang="en-US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Schoolbook"/>
            </a:endParaRPr>
          </a:p>
          <a:p>
            <a:r>
              <a:rPr lang="en-US" sz="1800">
                <a:latin typeface="Century Schoolbook"/>
                <a:cs typeface="Arial"/>
              </a:rPr>
              <a:t>Test while we implement. We did not do unit testing as we went and had to catch up.</a:t>
            </a:r>
            <a:r>
              <a:rPr lang="en-US">
                <a:latin typeface="Century Schoolbook"/>
                <a:cs typeface="Arial"/>
              </a:rPr>
              <a:t> All testing has been done manually in real time using </a:t>
            </a:r>
            <a:r>
              <a:rPr lang="en-US" err="1">
                <a:latin typeface="Century Schoolbook"/>
                <a:cs typeface="Arial"/>
              </a:rPr>
              <a:t>nodemon</a:t>
            </a:r>
            <a:r>
              <a:rPr lang="en-US">
                <a:latin typeface="Century Schoolbook"/>
                <a:cs typeface="Arial"/>
              </a:rPr>
              <a:t> as we develop.</a:t>
            </a:r>
            <a:endParaRPr lang="en-US" sz="1800">
              <a:latin typeface="Century Schoolbook"/>
              <a:cs typeface="Arial"/>
            </a:endParaRPr>
          </a:p>
          <a:p>
            <a:r>
              <a:rPr lang="en-US" sz="1800">
                <a:latin typeface="Century Schoolbook"/>
                <a:cs typeface="Arial"/>
              </a:rPr>
              <a:t>Communicate with the client more to get more detailed responses.</a:t>
            </a:r>
            <a:endParaRPr lang="en-US" sz="1800">
              <a:latin typeface="Century Schoolbook"/>
            </a:endParaRPr>
          </a:p>
          <a:p>
            <a:r>
              <a:rPr lang="en-US">
                <a:latin typeface="Century Schoolbook"/>
                <a:cs typeface="Arial"/>
              </a:rPr>
              <a:t>Be open to changing plans based on feedback and testing results.</a:t>
            </a:r>
          </a:p>
          <a:p>
            <a:r>
              <a:rPr lang="en-US" dirty="0">
                <a:cs typeface="Arial"/>
              </a:rPr>
              <a:t>While developing, we have put off mobile compatibility more then we should </a:t>
            </a:r>
            <a:r>
              <a:rPr lang="en-US">
                <a:cs typeface="Arial"/>
              </a:rPr>
              <a:t>have.</a:t>
            </a:r>
            <a:endParaRPr lang="en-US" dirty="0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2949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View</vt:lpstr>
      <vt:lpstr>PowerPoint Presentation</vt:lpstr>
      <vt:lpstr>Project Focus</vt:lpstr>
      <vt:lpstr>PowerPoint Presentation</vt:lpstr>
      <vt:lpstr>Sprint Goal</vt:lpstr>
      <vt:lpstr>Major Sprint Achievements</vt:lpstr>
      <vt:lpstr>Project Backlog and Sprint Backlog</vt:lpstr>
      <vt:lpstr>PowerPoint Presentation</vt:lpstr>
      <vt:lpstr>PowerPoint Presentation</vt:lpstr>
      <vt:lpstr>Lessons Learned/Not Completed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50</cp:revision>
  <dcterms:created xsi:type="dcterms:W3CDTF">2024-03-25T02:41:15Z</dcterms:created>
  <dcterms:modified xsi:type="dcterms:W3CDTF">2024-03-26T05:32:39Z</dcterms:modified>
</cp:coreProperties>
</file>